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58" r:id="rId6"/>
    <p:sldId id="263" r:id="rId7"/>
    <p:sldId id="262" r:id="rId8"/>
    <p:sldId id="267" r:id="rId9"/>
    <p:sldId id="259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08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210841A-6EC7-4983-90A0-8578655CED21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137D39B-2F88-42FF-858F-89724A449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Wellness Check Procedures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86200"/>
            <a:ext cx="8534400" cy="1752600"/>
          </a:xfrm>
        </p:spPr>
        <p:txBody>
          <a:bodyPr/>
          <a:lstStyle/>
          <a:p>
            <a:r>
              <a:rPr lang="en-US" b="1" dirty="0" smtClean="0"/>
              <a:t>Information from:</a:t>
            </a:r>
          </a:p>
          <a:p>
            <a:r>
              <a:rPr lang="en-US" sz="2000" b="1" dirty="0" smtClean="0">
                <a:solidFill>
                  <a:schemeClr val="tx1"/>
                </a:solidFill>
              </a:rPr>
              <a:t>https://health.mo.gov/seniors/hcbs/covid-19-provider-info.php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We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Bill </a:t>
            </a:r>
            <a:r>
              <a:rPr lang="en-US" dirty="0" smtClean="0"/>
              <a:t>Medicaid?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SHORT ANSWER – WE DON’T KNOW YET.</a:t>
            </a:r>
          </a:p>
          <a:p>
            <a:r>
              <a:rPr lang="en-US" dirty="0" smtClean="0"/>
              <a:t>Additional details on billing is forthcoming in the days ahead. </a:t>
            </a:r>
          </a:p>
          <a:p>
            <a:r>
              <a:rPr lang="en-US" dirty="0" smtClean="0"/>
              <a:t>Do not bill for these units until this guidance has been provided. </a:t>
            </a:r>
          </a:p>
          <a:p>
            <a:r>
              <a:rPr lang="en-US" dirty="0" smtClean="0"/>
              <a:t>As with all COVID-19 related emergency guidance, effective dates will be retroactive to the date of the emergency declaration by Governor Parson. </a:t>
            </a:r>
          </a:p>
          <a:p>
            <a:r>
              <a:rPr lang="en-US" dirty="0" smtClean="0"/>
              <a:t>Do not contact the local PCCP team regarding billing questions.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Clients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Should </a:t>
            </a:r>
            <a:r>
              <a:rPr lang="en-US" dirty="0" smtClean="0"/>
              <a:t>We </a:t>
            </a:r>
            <a:r>
              <a:rPr lang="en-US" dirty="0" smtClean="0"/>
              <a:t>Call?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Determine this for your agency</a:t>
            </a:r>
          </a:p>
          <a:p>
            <a:r>
              <a:rPr lang="en-US" dirty="0" smtClean="0"/>
              <a:t>You know your clients </a:t>
            </a:r>
            <a:r>
              <a:rPr lang="en-US" dirty="0" smtClean="0"/>
              <a:t>best!</a:t>
            </a:r>
            <a:endParaRPr lang="en-US" dirty="0" smtClean="0"/>
          </a:p>
          <a:p>
            <a:pPr lvl="1"/>
            <a:r>
              <a:rPr lang="en-US" dirty="0" smtClean="0"/>
              <a:t>Example/Suggestion:  </a:t>
            </a:r>
          </a:p>
          <a:p>
            <a:pPr lvl="2"/>
            <a:r>
              <a:rPr lang="en-US" dirty="0" smtClean="0"/>
              <a:t>Call all priority 1 clients, or clients that you know have a fragile support system every week.</a:t>
            </a:r>
          </a:p>
          <a:p>
            <a:pPr lvl="2"/>
            <a:r>
              <a:rPr lang="en-US" dirty="0" smtClean="0"/>
              <a:t>Call priority 2 &amp; 3 clients every other week or every third week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Clients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Should </a:t>
            </a:r>
            <a:r>
              <a:rPr lang="en-US" dirty="0" smtClean="0"/>
              <a:t>We </a:t>
            </a:r>
            <a:r>
              <a:rPr lang="en-US" dirty="0" smtClean="0"/>
              <a:t>Call?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Please note that the example provided is only one agency’s decision regarding calls.</a:t>
            </a:r>
          </a:p>
          <a:p>
            <a:r>
              <a:rPr lang="en-US" dirty="0" smtClean="0"/>
              <a:t>Calls should be determined on a case-by-case basis.</a:t>
            </a:r>
          </a:p>
          <a:p>
            <a:pPr lvl="1"/>
            <a:r>
              <a:rPr lang="en-US" dirty="0" smtClean="0"/>
              <a:t>Not ALL priority 1 clients will need or want a call every week</a:t>
            </a:r>
          </a:p>
          <a:p>
            <a:pPr lvl="1"/>
            <a:r>
              <a:rPr lang="en-US" dirty="0" smtClean="0"/>
              <a:t>There may be priority 2&amp;3 clients who do need to be called every week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Qualifies for Telephone Wellness Checks?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plan personal care participants receiving services in their home</a:t>
            </a:r>
          </a:p>
          <a:p>
            <a:pPr lvl="1"/>
            <a:r>
              <a:rPr lang="en-US" dirty="0" smtClean="0"/>
              <a:t>Agency-Model (In-Home)</a:t>
            </a:r>
          </a:p>
          <a:p>
            <a:pPr lvl="1"/>
            <a:r>
              <a:rPr lang="en-US" dirty="0" smtClean="0"/>
              <a:t>Consumer Directed (CDS)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Telephone Wellness Checks Required?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are OPTIONAL in order to ensure client/consumer health, safety and welfare in these circumstances.</a:t>
            </a:r>
          </a:p>
          <a:p>
            <a:r>
              <a:rPr lang="en-US" dirty="0" smtClean="0"/>
              <a:t>PLEASE NOTE:  These services are in ADDITION to and NOT in lieu of telephone nurse visits discussed in another section.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Purpose of the Telephone Wellness Check?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review back-up plans</a:t>
            </a:r>
          </a:p>
          <a:p>
            <a:r>
              <a:rPr lang="en-US" dirty="0" smtClean="0"/>
              <a:t>To check on symptoms prior to sending an aide</a:t>
            </a:r>
          </a:p>
          <a:p>
            <a:r>
              <a:rPr lang="en-US" dirty="0" smtClean="0"/>
              <a:t>To ask general questions related to </a:t>
            </a:r>
            <a:r>
              <a:rPr lang="en-US" dirty="0" smtClean="0"/>
              <a:t>resource </a:t>
            </a:r>
            <a:r>
              <a:rPr lang="en-US" dirty="0" smtClean="0"/>
              <a:t>needs during COVID-19 and the stay-at-home order</a:t>
            </a:r>
          </a:p>
          <a:p>
            <a:r>
              <a:rPr lang="en-US" dirty="0" smtClean="0"/>
              <a:t>To check on clients/consumers refusing services due to exposure risk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Document?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example form developed by MCHS has been made available for you to utilize if you choose but is not required.</a:t>
            </a:r>
          </a:p>
          <a:p>
            <a:r>
              <a:rPr lang="en-US" dirty="0" smtClean="0"/>
              <a:t>You can find it under COVID-19 resources on the Missouri Council for In-Home Services website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smtClean="0"/>
              <a:t>https://www.mohomecare.org/covid-19-resources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ChangeAspect="1"/>
          </p:cNvGraphicFramePr>
          <p:nvPr>
            <p:ph idx="1"/>
          </p:nvPr>
        </p:nvGraphicFramePr>
        <p:xfrm>
          <a:off x="1818408" y="0"/>
          <a:ext cx="5725391" cy="7409329"/>
        </p:xfrm>
        <a:graphic>
          <a:graphicData uri="http://schemas.openxmlformats.org/presentationml/2006/ole">
            <p:oleObj spid="_x0000_s1026" name="Acrobat Document" r:id="rId3" imgW="5830114" imgH="7542857" progId="AcroExch.Document.DC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</a:t>
            </a:r>
            <a:br>
              <a:rPr lang="en-US" dirty="0" smtClean="0"/>
            </a:br>
            <a:r>
              <a:rPr lang="en-US" dirty="0" smtClean="0"/>
              <a:t>Documentation Requirements?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dirty="0" smtClean="0"/>
              <a:t>hecks </a:t>
            </a:r>
            <a:r>
              <a:rPr lang="en-US" dirty="0" smtClean="0"/>
              <a:t>should be documented by the provider/vendor by following normal timesheet guidelines. For task, indicate – telephone check. </a:t>
            </a:r>
          </a:p>
          <a:p>
            <a:r>
              <a:rPr lang="en-US" dirty="0" smtClean="0"/>
              <a:t>Electronic Signatures may be used during this time.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I Do </a:t>
            </a:r>
            <a:br>
              <a:rPr lang="en-US" dirty="0" smtClean="0"/>
            </a:br>
            <a:r>
              <a:rPr lang="en-US" dirty="0" smtClean="0"/>
              <a:t>An Electronic Signature?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DHSS website says the following:</a:t>
            </a:r>
          </a:p>
          <a:p>
            <a:pPr lvl="1"/>
            <a:r>
              <a:rPr lang="en-US" dirty="0" smtClean="0"/>
              <a:t>Required forms/documents (</a:t>
            </a:r>
            <a:r>
              <a:rPr lang="en-US" dirty="0" err="1" smtClean="0"/>
              <a:t>i.e</a:t>
            </a:r>
            <a:r>
              <a:rPr lang="en-US" dirty="0" smtClean="0"/>
              <a:t> new employee paperwork, new participant paperwork, timesheets for services completed via phone, etc) may be signed via </a:t>
            </a:r>
            <a:r>
              <a:rPr lang="en-US" dirty="0" smtClean="0"/>
              <a:t>telephone.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information included in the forms shall be discussed and verbal signatures must be documented with the acknowledging party’s name with documentation stating “via telephone.” </a:t>
            </a:r>
            <a:endParaRPr lang="en-US" dirty="0" smtClean="0"/>
          </a:p>
          <a:p>
            <a:pPr lvl="1"/>
            <a:r>
              <a:rPr lang="en-US" dirty="0" smtClean="0"/>
              <a:t>Tax </a:t>
            </a:r>
            <a:r>
              <a:rPr lang="en-US" dirty="0" smtClean="0"/>
              <a:t>related paperwork however, still requires a written signature. </a:t>
            </a:r>
            <a:r>
              <a:rPr lang="en-US" dirty="0" smtClean="0"/>
              <a:t>(Can do this via mail).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/>
              <a:t>paper timesheets need to be used in lieu of EVV for tasks completed in the home and the aide is not able to obtain a signature due to the participant being symptomatic or in isolation due to being in close contact, document this was done by adding a note: “Verbal signature - COVID-19”.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Bill Medicaid for the Telephone Wellness Checks?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 to five (5) hours or 20 units per month of personal care can be utilized (above the normal authorization level) for each participant to complete these vital checks.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119</TotalTime>
  <Words>560</Words>
  <Application>Microsoft Office PowerPoint</Application>
  <PresentationFormat>On-screen Show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Verve</vt:lpstr>
      <vt:lpstr>Acrobat Document</vt:lpstr>
      <vt:lpstr>Wellness Check Procedures</vt:lpstr>
      <vt:lpstr>Who Qualifies for Telephone Wellness Checks?</vt:lpstr>
      <vt:lpstr>Are Telephone Wellness Checks Required?</vt:lpstr>
      <vt:lpstr>What Is the Purpose of the Telephone Wellness Check?</vt:lpstr>
      <vt:lpstr>How Do We Document?</vt:lpstr>
      <vt:lpstr>Slide 6</vt:lpstr>
      <vt:lpstr>What are the  Documentation Requirements?</vt:lpstr>
      <vt:lpstr>How Do I Do  An Electronic Signature?</vt:lpstr>
      <vt:lpstr>Can We Bill Medicaid for the Telephone Wellness Checks?</vt:lpstr>
      <vt:lpstr>How Do We  Bill Medicaid?</vt:lpstr>
      <vt:lpstr>Which Clients  Should We Call?</vt:lpstr>
      <vt:lpstr>Which Clients  Should We Call?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Wellness Check Documentation</dc:title>
  <dc:creator>afisher</dc:creator>
  <cp:lastModifiedBy>afisher</cp:lastModifiedBy>
  <cp:revision>12</cp:revision>
  <dcterms:created xsi:type="dcterms:W3CDTF">2020-04-02T15:59:31Z</dcterms:created>
  <dcterms:modified xsi:type="dcterms:W3CDTF">2020-04-02T20:06:42Z</dcterms:modified>
</cp:coreProperties>
</file>